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7"/>
  </p:notesMasterIdLst>
  <p:handoutMasterIdLst>
    <p:handoutMasterId r:id="rId18"/>
  </p:handoutMasterIdLst>
  <p:sldIdLst>
    <p:sldId id="257" r:id="rId2"/>
    <p:sldId id="301" r:id="rId3"/>
    <p:sldId id="340" r:id="rId4"/>
    <p:sldId id="341" r:id="rId5"/>
    <p:sldId id="324" r:id="rId6"/>
    <p:sldId id="333" r:id="rId7"/>
    <p:sldId id="335" r:id="rId8"/>
    <p:sldId id="342" r:id="rId9"/>
    <p:sldId id="339" r:id="rId10"/>
    <p:sldId id="336" r:id="rId11"/>
    <p:sldId id="352" r:id="rId12"/>
    <p:sldId id="351" r:id="rId13"/>
    <p:sldId id="346" r:id="rId14"/>
    <p:sldId id="347" r:id="rId15"/>
    <p:sldId id="345" r:id="rId16"/>
  </p:sldIdLst>
  <p:sldSz cx="9144000" cy="6858000" type="screen4x3"/>
  <p:notesSz cx="6858000" cy="9144000"/>
  <p:defaultTextStyle>
    <a:defPPr>
      <a:defRPr lang="en-US"/>
    </a:defPPr>
    <a:lvl1pPr algn="l" rtl="0" fontAlgn="base">
      <a:spcBef>
        <a:spcPct val="0"/>
      </a:spcBef>
      <a:spcAft>
        <a:spcPct val="0"/>
      </a:spcAft>
      <a:defRPr sz="7200" kern="1200">
        <a:solidFill>
          <a:schemeClr val="tx1"/>
        </a:solidFill>
        <a:latin typeface="Bookman Old Style" charset="0"/>
        <a:ea typeface="ＭＳ Ｐゴシック" charset="0"/>
        <a:cs typeface="ＭＳ Ｐゴシック" charset="0"/>
      </a:defRPr>
    </a:lvl1pPr>
    <a:lvl2pPr marL="457200" algn="l" rtl="0" fontAlgn="base">
      <a:spcBef>
        <a:spcPct val="0"/>
      </a:spcBef>
      <a:spcAft>
        <a:spcPct val="0"/>
      </a:spcAft>
      <a:defRPr sz="7200" kern="1200">
        <a:solidFill>
          <a:schemeClr val="tx1"/>
        </a:solidFill>
        <a:latin typeface="Bookman Old Style" charset="0"/>
        <a:ea typeface="ＭＳ Ｐゴシック" charset="0"/>
        <a:cs typeface="ＭＳ Ｐゴシック" charset="0"/>
      </a:defRPr>
    </a:lvl2pPr>
    <a:lvl3pPr marL="914400" algn="l" rtl="0" fontAlgn="base">
      <a:spcBef>
        <a:spcPct val="0"/>
      </a:spcBef>
      <a:spcAft>
        <a:spcPct val="0"/>
      </a:spcAft>
      <a:defRPr sz="7200" kern="1200">
        <a:solidFill>
          <a:schemeClr val="tx1"/>
        </a:solidFill>
        <a:latin typeface="Bookman Old Style" charset="0"/>
        <a:ea typeface="ＭＳ Ｐゴシック" charset="0"/>
        <a:cs typeface="ＭＳ Ｐゴシック" charset="0"/>
      </a:defRPr>
    </a:lvl3pPr>
    <a:lvl4pPr marL="1371600" algn="l" rtl="0" fontAlgn="base">
      <a:spcBef>
        <a:spcPct val="0"/>
      </a:spcBef>
      <a:spcAft>
        <a:spcPct val="0"/>
      </a:spcAft>
      <a:defRPr sz="7200" kern="1200">
        <a:solidFill>
          <a:schemeClr val="tx1"/>
        </a:solidFill>
        <a:latin typeface="Bookman Old Style" charset="0"/>
        <a:ea typeface="ＭＳ Ｐゴシック" charset="0"/>
        <a:cs typeface="ＭＳ Ｐゴシック" charset="0"/>
      </a:defRPr>
    </a:lvl4pPr>
    <a:lvl5pPr marL="1828800" algn="l" rtl="0" fontAlgn="base">
      <a:spcBef>
        <a:spcPct val="0"/>
      </a:spcBef>
      <a:spcAft>
        <a:spcPct val="0"/>
      </a:spcAft>
      <a:defRPr sz="7200" kern="1200">
        <a:solidFill>
          <a:schemeClr val="tx1"/>
        </a:solidFill>
        <a:latin typeface="Bookman Old Style" charset="0"/>
        <a:ea typeface="ＭＳ Ｐゴシック" charset="0"/>
        <a:cs typeface="ＭＳ Ｐゴシック" charset="0"/>
      </a:defRPr>
    </a:lvl5pPr>
    <a:lvl6pPr marL="2286000" algn="l" defTabSz="457200" rtl="0" eaLnBrk="1" latinLnBrk="0" hangingPunct="1">
      <a:defRPr sz="7200" kern="1200">
        <a:solidFill>
          <a:schemeClr val="tx1"/>
        </a:solidFill>
        <a:latin typeface="Bookman Old Style" charset="0"/>
        <a:ea typeface="ＭＳ Ｐゴシック" charset="0"/>
        <a:cs typeface="ＭＳ Ｐゴシック" charset="0"/>
      </a:defRPr>
    </a:lvl6pPr>
    <a:lvl7pPr marL="2743200" algn="l" defTabSz="457200" rtl="0" eaLnBrk="1" latinLnBrk="0" hangingPunct="1">
      <a:defRPr sz="7200" kern="1200">
        <a:solidFill>
          <a:schemeClr val="tx1"/>
        </a:solidFill>
        <a:latin typeface="Bookman Old Style" charset="0"/>
        <a:ea typeface="ＭＳ Ｐゴシック" charset="0"/>
        <a:cs typeface="ＭＳ Ｐゴシック" charset="0"/>
      </a:defRPr>
    </a:lvl7pPr>
    <a:lvl8pPr marL="3200400" algn="l" defTabSz="457200" rtl="0" eaLnBrk="1" latinLnBrk="0" hangingPunct="1">
      <a:defRPr sz="7200" kern="1200">
        <a:solidFill>
          <a:schemeClr val="tx1"/>
        </a:solidFill>
        <a:latin typeface="Bookman Old Style" charset="0"/>
        <a:ea typeface="ＭＳ Ｐゴシック" charset="0"/>
        <a:cs typeface="ＭＳ Ｐゴシック" charset="0"/>
      </a:defRPr>
    </a:lvl8pPr>
    <a:lvl9pPr marL="3657600" algn="l" defTabSz="457200" rtl="0" eaLnBrk="1" latinLnBrk="0" hangingPunct="1">
      <a:defRPr sz="7200" kern="1200">
        <a:solidFill>
          <a:schemeClr val="tx1"/>
        </a:solidFill>
        <a:latin typeface="Bookman Old Styl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769" autoAdjust="0"/>
  </p:normalViewPr>
  <p:slideViewPr>
    <p:cSldViewPr>
      <p:cViewPr>
        <p:scale>
          <a:sx n="103" d="100"/>
          <a:sy n="103" d="100"/>
        </p:scale>
        <p:origin x="-121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04"/>
    </p:cViewPr>
  </p:sorterViewPr>
  <p:notesViewPr>
    <p:cSldViewPr snapToGrid="0" snapToObjects="1">
      <p:cViewPr>
        <p:scale>
          <a:sx n="150" d="100"/>
          <a:sy n="150" d="100"/>
        </p:scale>
        <p:origin x="-1752" y="1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8437DBE3-128C-5B46-999D-1076154F7BBD}" type="slidenum">
              <a:rPr lang="en-US"/>
              <a:pPr>
                <a:defRPr/>
              </a:pPr>
              <a:t>‹#›</a:t>
            </a:fld>
            <a:endParaRPr lang="en-US"/>
          </a:p>
        </p:txBody>
      </p:sp>
    </p:spTree>
    <p:extLst>
      <p:ext uri="{BB962C8B-B14F-4D97-AF65-F5344CB8AC3E}">
        <p14:creationId xmlns:p14="http://schemas.microsoft.com/office/powerpoint/2010/main" val="15099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88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A63AE20C-350C-4542-A74F-D5DB63EBD8AA}" type="slidenum">
              <a:rPr lang="en-US"/>
              <a:pPr>
                <a:defRPr/>
              </a:pPr>
              <a:t>‹#›</a:t>
            </a:fld>
            <a:endParaRPr lang="en-US"/>
          </a:p>
        </p:txBody>
      </p:sp>
    </p:spTree>
    <p:extLst>
      <p:ext uri="{BB962C8B-B14F-4D97-AF65-F5344CB8AC3E}">
        <p14:creationId xmlns:p14="http://schemas.microsoft.com/office/powerpoint/2010/main" val="230195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7200">
                <a:solidFill>
                  <a:schemeClr val="tx1"/>
                </a:solidFill>
                <a:latin typeface="Bookman Old Style" charset="0"/>
                <a:ea typeface="ＭＳ Ｐゴシック" charset="0"/>
              </a:defRPr>
            </a:lvl1pPr>
            <a:lvl2pPr marL="742950" indent="-285750" eaLnBrk="0" hangingPunct="0">
              <a:defRPr sz="7200">
                <a:solidFill>
                  <a:schemeClr val="tx1"/>
                </a:solidFill>
                <a:latin typeface="Bookman Old Style" charset="0"/>
                <a:ea typeface="ＭＳ Ｐゴシック" charset="0"/>
              </a:defRPr>
            </a:lvl2pPr>
            <a:lvl3pPr marL="1143000" indent="-228600" eaLnBrk="0" hangingPunct="0">
              <a:defRPr sz="7200">
                <a:solidFill>
                  <a:schemeClr val="tx1"/>
                </a:solidFill>
                <a:latin typeface="Bookman Old Style" charset="0"/>
                <a:ea typeface="ＭＳ Ｐゴシック" charset="0"/>
              </a:defRPr>
            </a:lvl3pPr>
            <a:lvl4pPr marL="1600200" indent="-228600" eaLnBrk="0" hangingPunct="0">
              <a:defRPr sz="7200">
                <a:solidFill>
                  <a:schemeClr val="tx1"/>
                </a:solidFill>
                <a:latin typeface="Bookman Old Style" charset="0"/>
                <a:ea typeface="ＭＳ Ｐゴシック" charset="0"/>
              </a:defRPr>
            </a:lvl4pPr>
            <a:lvl5pPr marL="2057400" indent="-228600" eaLnBrk="0" hangingPunct="0">
              <a:defRPr sz="72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72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72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72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7200">
                <a:solidFill>
                  <a:schemeClr val="tx1"/>
                </a:solidFill>
                <a:latin typeface="Bookman Old Style" charset="0"/>
                <a:ea typeface="ＭＳ Ｐゴシック" charset="0"/>
              </a:defRPr>
            </a:lvl9pPr>
          </a:lstStyle>
          <a:p>
            <a:pPr eaLnBrk="1" hangingPunct="1">
              <a:defRPr/>
            </a:pPr>
            <a:fld id="{85E00D5C-0C38-FD40-AC59-4A98F2696B57}" type="slidenum">
              <a:rPr lang="en-US" sz="1200" smtClean="0">
                <a:latin typeface="Arial" charset="0"/>
              </a:rPr>
              <a:pPr eaLnBrk="1" hangingPunct="1">
                <a:defRPr/>
              </a:pPr>
              <a:t>1</a:t>
            </a:fld>
            <a:endParaRPr lang="en-US" sz="1200" smtClean="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9150"/>
            <a:ext cx="4572000" cy="3429000"/>
          </a:xfrm>
        </p:spPr>
      </p:sp>
      <p:sp>
        <p:nvSpPr>
          <p:cNvPr id="21506" name="Notes Placeholder 2"/>
          <p:cNvSpPr>
            <a:spLocks noGrp="1"/>
          </p:cNvSpPr>
          <p:nvPr>
            <p:ph type="body" idx="1"/>
          </p:nvPr>
        </p:nvSpPr>
        <p:spPr>
          <a:noFill/>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0F35D9FF-87F8-9E40-8A56-9EEA6DF6EBC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A63AE20C-350C-4542-A74F-D5DB63EBD8AA}" type="slidenum">
              <a:rPr lang="en-US" smtClean="0"/>
              <a:pPr>
                <a:defRPr/>
              </a:pPr>
              <a:t>11</a:t>
            </a:fld>
            <a:endParaRPr lang="en-US"/>
          </a:p>
        </p:txBody>
      </p:sp>
    </p:spTree>
    <p:extLst>
      <p:ext uri="{BB962C8B-B14F-4D97-AF65-F5344CB8AC3E}">
        <p14:creationId xmlns:p14="http://schemas.microsoft.com/office/powerpoint/2010/main" val="82116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3AE20C-350C-4542-A74F-D5DB63EBD8AA}" type="slidenum">
              <a:rPr lang="en-US" smtClean="0"/>
              <a:pPr>
                <a:defRPr/>
              </a:pPr>
              <a:t>12</a:t>
            </a:fld>
            <a:endParaRPr lang="en-US"/>
          </a:p>
        </p:txBody>
      </p:sp>
    </p:spTree>
    <p:extLst>
      <p:ext uri="{BB962C8B-B14F-4D97-AF65-F5344CB8AC3E}">
        <p14:creationId xmlns:p14="http://schemas.microsoft.com/office/powerpoint/2010/main" val="45709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3AE20C-350C-4542-A74F-D5DB63EBD8AA}" type="slidenum">
              <a:rPr lang="en-US" smtClean="0"/>
              <a:pPr>
                <a:defRPr/>
              </a:pPr>
              <a:t>13</a:t>
            </a:fld>
            <a:endParaRPr lang="en-US"/>
          </a:p>
        </p:txBody>
      </p:sp>
    </p:spTree>
    <p:extLst>
      <p:ext uri="{BB962C8B-B14F-4D97-AF65-F5344CB8AC3E}">
        <p14:creationId xmlns:p14="http://schemas.microsoft.com/office/powerpoint/2010/main" val="257797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3AE20C-350C-4542-A74F-D5DB63EBD8AA}" type="slidenum">
              <a:rPr lang="en-US" smtClean="0"/>
              <a:pPr>
                <a:defRPr/>
              </a:pPr>
              <a:t>14</a:t>
            </a:fld>
            <a:endParaRPr lang="en-US"/>
          </a:p>
        </p:txBody>
      </p:sp>
    </p:spTree>
    <p:extLst>
      <p:ext uri="{BB962C8B-B14F-4D97-AF65-F5344CB8AC3E}">
        <p14:creationId xmlns:p14="http://schemas.microsoft.com/office/powerpoint/2010/main" val="1467116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3AE20C-350C-4542-A74F-D5DB63EBD8AA}" type="slidenum">
              <a:rPr lang="en-US" smtClean="0"/>
              <a:pPr>
                <a:defRPr/>
              </a:pPr>
              <a:t>15</a:t>
            </a:fld>
            <a:endParaRPr lang="en-US"/>
          </a:p>
        </p:txBody>
      </p:sp>
    </p:spTree>
    <p:extLst>
      <p:ext uri="{BB962C8B-B14F-4D97-AF65-F5344CB8AC3E}">
        <p14:creationId xmlns:p14="http://schemas.microsoft.com/office/powerpoint/2010/main" val="208805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7200">
                <a:solidFill>
                  <a:schemeClr val="tx1"/>
                </a:solidFill>
                <a:latin typeface="Bookman Old Style" charset="0"/>
                <a:ea typeface="ＭＳ Ｐゴシック" charset="0"/>
              </a:defRPr>
            </a:lvl1pPr>
            <a:lvl2pPr marL="742950" indent="-285750" eaLnBrk="0" hangingPunct="0">
              <a:defRPr sz="7200">
                <a:solidFill>
                  <a:schemeClr val="tx1"/>
                </a:solidFill>
                <a:latin typeface="Bookman Old Style" charset="0"/>
                <a:ea typeface="ＭＳ Ｐゴシック" charset="0"/>
              </a:defRPr>
            </a:lvl2pPr>
            <a:lvl3pPr marL="1143000" indent="-228600" eaLnBrk="0" hangingPunct="0">
              <a:defRPr sz="7200">
                <a:solidFill>
                  <a:schemeClr val="tx1"/>
                </a:solidFill>
                <a:latin typeface="Bookman Old Style" charset="0"/>
                <a:ea typeface="ＭＳ Ｐゴシック" charset="0"/>
              </a:defRPr>
            </a:lvl3pPr>
            <a:lvl4pPr marL="1600200" indent="-228600" eaLnBrk="0" hangingPunct="0">
              <a:defRPr sz="7200">
                <a:solidFill>
                  <a:schemeClr val="tx1"/>
                </a:solidFill>
                <a:latin typeface="Bookman Old Style" charset="0"/>
                <a:ea typeface="ＭＳ Ｐゴシック" charset="0"/>
              </a:defRPr>
            </a:lvl4pPr>
            <a:lvl5pPr marL="2057400" indent="-228600" eaLnBrk="0" hangingPunct="0">
              <a:defRPr sz="72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72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72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72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7200">
                <a:solidFill>
                  <a:schemeClr val="tx1"/>
                </a:solidFill>
                <a:latin typeface="Bookman Old Style" charset="0"/>
                <a:ea typeface="ＭＳ Ｐゴシック" charset="0"/>
              </a:defRPr>
            </a:lvl9pPr>
          </a:lstStyle>
          <a:p>
            <a:pPr eaLnBrk="1" hangingPunct="1">
              <a:defRPr/>
            </a:pPr>
            <a:fld id="{C3272316-075C-EC47-86D8-FC75E4CBBDAD}" type="slidenum">
              <a:rPr lang="en-US" sz="1200" smtClean="0">
                <a:latin typeface="Arial" charset="0"/>
              </a:rPr>
              <a:pPr eaLnBrk="1" hangingPunct="1">
                <a:defRPr/>
              </a:pPr>
              <a:t>2</a:t>
            </a:fld>
            <a:endParaRPr lang="en-US" sz="1200" smtClean="0">
              <a:latin typeface="Arial" charset="0"/>
            </a:endParaRPr>
          </a:p>
        </p:txBody>
      </p:sp>
      <p:sp>
        <p:nvSpPr>
          <p:cNvPr id="3789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7200">
                <a:solidFill>
                  <a:schemeClr val="tx1"/>
                </a:solidFill>
                <a:latin typeface="Bookman Old Style" charset="0"/>
                <a:ea typeface="ＭＳ Ｐゴシック" charset="0"/>
              </a:defRPr>
            </a:lvl1pPr>
            <a:lvl2pPr marL="742950" indent="-285750" eaLnBrk="0" hangingPunct="0">
              <a:defRPr sz="7200">
                <a:solidFill>
                  <a:schemeClr val="tx1"/>
                </a:solidFill>
                <a:latin typeface="Bookman Old Style" charset="0"/>
                <a:ea typeface="ＭＳ Ｐゴシック" charset="0"/>
              </a:defRPr>
            </a:lvl2pPr>
            <a:lvl3pPr marL="1143000" indent="-228600" eaLnBrk="0" hangingPunct="0">
              <a:defRPr sz="7200">
                <a:solidFill>
                  <a:schemeClr val="tx1"/>
                </a:solidFill>
                <a:latin typeface="Bookman Old Style" charset="0"/>
                <a:ea typeface="ＭＳ Ｐゴシック" charset="0"/>
              </a:defRPr>
            </a:lvl3pPr>
            <a:lvl4pPr marL="1600200" indent="-228600" eaLnBrk="0" hangingPunct="0">
              <a:defRPr sz="7200">
                <a:solidFill>
                  <a:schemeClr val="tx1"/>
                </a:solidFill>
                <a:latin typeface="Bookman Old Style" charset="0"/>
                <a:ea typeface="ＭＳ Ｐゴシック" charset="0"/>
              </a:defRPr>
            </a:lvl4pPr>
            <a:lvl5pPr marL="2057400" indent="-228600" eaLnBrk="0" hangingPunct="0">
              <a:defRPr sz="72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72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72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72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7200">
                <a:solidFill>
                  <a:schemeClr val="tx1"/>
                </a:solidFill>
                <a:latin typeface="Bookman Old Style" charset="0"/>
                <a:ea typeface="ＭＳ Ｐゴシック" charset="0"/>
              </a:defRPr>
            </a:lvl9pPr>
          </a:lstStyle>
          <a:p>
            <a:pPr algn="r" eaLnBrk="1" hangingPunct="1">
              <a:defRPr/>
            </a:pPr>
            <a:fld id="{817F652E-208D-8347-AB15-EB561F561064}" type="slidenum">
              <a:rPr lang="en-US" sz="1200" smtClean="0">
                <a:latin typeface="Arial" charset="0"/>
                <a:ea typeface="MS PGothic" charset="0"/>
                <a:cs typeface="Arial" charset="0"/>
              </a:rPr>
              <a:pPr algn="r" eaLnBrk="1" hangingPunct="1">
                <a:defRPr/>
              </a:pPr>
              <a:t>2</a:t>
            </a:fld>
            <a:endParaRPr lang="en-US" sz="1200" smtClean="0">
              <a:latin typeface="Arial" charset="0"/>
              <a:ea typeface="MS PGothic" charset="0"/>
              <a:cs typeface="Arial" charset="0"/>
            </a:endParaRPr>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dirty="0">
              <a:ea typeface="MS PGothic" charset="0"/>
              <a:cs typeface="MS PGothic" charset="0"/>
            </a:endParaRPr>
          </a:p>
          <a:p>
            <a:pPr eaLnBrk="1" hangingPunct="1">
              <a:defRPr/>
            </a:pPr>
            <a:endParaRPr lang="en-US" dirty="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0962" name="Notes Placeholder 2"/>
          <p:cNvSpPr>
            <a:spLocks noGrp="1"/>
          </p:cNvSpPr>
          <p:nvPr>
            <p:ph type="body" idx="1"/>
          </p:nvPr>
        </p:nvSpPr>
        <p:spPr>
          <a:noFill/>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A124B66-C009-AA47-B7A8-CC8EC639DDE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3AE20C-350C-4542-A74F-D5DB63EBD8AA}" type="slidenum">
              <a:rPr lang="en-US" smtClean="0"/>
              <a:pPr>
                <a:defRPr/>
              </a:pPr>
              <a:t>4</a:t>
            </a:fld>
            <a:endParaRPr lang="en-US"/>
          </a:p>
        </p:txBody>
      </p:sp>
    </p:spTree>
    <p:extLst>
      <p:ext uri="{BB962C8B-B14F-4D97-AF65-F5344CB8AC3E}">
        <p14:creationId xmlns:p14="http://schemas.microsoft.com/office/powerpoint/2010/main" val="3071535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3AE20C-350C-4542-A74F-D5DB63EBD8AA}" type="slidenum">
              <a:rPr lang="en-US" smtClean="0"/>
              <a:pPr>
                <a:defRPr/>
              </a:pPr>
              <a:t>5</a:t>
            </a:fld>
            <a:endParaRPr lang="en-US"/>
          </a:p>
        </p:txBody>
      </p:sp>
    </p:spTree>
    <p:extLst>
      <p:ext uri="{BB962C8B-B14F-4D97-AF65-F5344CB8AC3E}">
        <p14:creationId xmlns:p14="http://schemas.microsoft.com/office/powerpoint/2010/main" val="120927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6"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r>
              <a:rPr lang="en-US" dirty="0" smtClean="0"/>
              <a:t>.</a:t>
            </a:r>
            <a:endParaRPr lang="en-US" dirty="0"/>
          </a:p>
        </p:txBody>
      </p:sp>
      <p:sp>
        <p:nvSpPr>
          <p:cNvPr id="4" name="Slide Number Placeholder 3"/>
          <p:cNvSpPr>
            <a:spLocks noGrp="1"/>
          </p:cNvSpPr>
          <p:nvPr>
            <p:ph type="sldNum" sz="quarter" idx="5"/>
          </p:nvPr>
        </p:nvSpPr>
        <p:spPr/>
        <p:txBody>
          <a:bodyPr/>
          <a:lstStyle/>
          <a:p>
            <a:pPr>
              <a:defRPr/>
            </a:pPr>
            <a:fld id="{F73F1B11-2838-F340-865C-B48D73AAC23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5362" name="Notes Placeholder 2"/>
          <p:cNvSpPr>
            <a:spLocks noGrp="1"/>
          </p:cNvSpPr>
          <p:nvPr>
            <p:ph type="body" idx="1"/>
          </p:nvPr>
        </p:nvSpPr>
        <p:spPr>
          <a:noFill/>
        </p:spPr>
        <p:txBody>
          <a:bodyPr/>
          <a:lstStyle/>
          <a:p>
            <a:endParaRPr lang="en-US" dirty="0" smtClean="0"/>
          </a:p>
          <a:p>
            <a:endParaRPr lang="en-US" dirty="0" smtClean="0"/>
          </a:p>
          <a:p>
            <a:endParaRPr lang="en-US" dirty="0"/>
          </a:p>
          <a:p>
            <a:endParaRPr lang="en-US" dirty="0" smtClean="0"/>
          </a:p>
          <a:p>
            <a:endParaRPr lang="en-US" dirty="0"/>
          </a:p>
          <a:p>
            <a:endParaRPr lang="en-US" dirty="0" smtClean="0"/>
          </a:p>
        </p:txBody>
      </p:sp>
      <p:sp>
        <p:nvSpPr>
          <p:cNvPr id="4" name="Slide Number Placeholder 3"/>
          <p:cNvSpPr>
            <a:spLocks noGrp="1"/>
          </p:cNvSpPr>
          <p:nvPr>
            <p:ph type="sldNum" sz="quarter" idx="5"/>
          </p:nvPr>
        </p:nvSpPr>
        <p:spPr/>
        <p:txBody>
          <a:bodyPr/>
          <a:lstStyle/>
          <a:p>
            <a:pPr>
              <a:defRPr/>
            </a:pPr>
            <a:fld id="{BC2D4869-D2CC-FA45-B2D8-2C7EBCECFEE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3AE20C-350C-4542-A74F-D5DB63EBD8AA}" type="slidenum">
              <a:rPr lang="en-US" smtClean="0"/>
              <a:pPr>
                <a:defRPr/>
              </a:pPr>
              <a:t>8</a:t>
            </a:fld>
            <a:endParaRPr lang="en-US"/>
          </a:p>
        </p:txBody>
      </p:sp>
    </p:spTree>
    <p:extLst>
      <p:ext uri="{BB962C8B-B14F-4D97-AF65-F5344CB8AC3E}">
        <p14:creationId xmlns:p14="http://schemas.microsoft.com/office/powerpoint/2010/main" val="274493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7410" name="Notes Placeholder 2"/>
          <p:cNvSpPr>
            <a:spLocks noGrp="1"/>
          </p:cNvSpPr>
          <p:nvPr>
            <p:ph type="body" idx="1"/>
          </p:nvPr>
        </p:nvSpPr>
        <p:spPr>
          <a:noFill/>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9351BD3-D4C8-954C-A4C2-05C310C6EE6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E5CC6B-BE29-0A48-A9AF-D302694CF261}"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723FED-6C4A-CF46-8627-B6AEBDC3C38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EE2247-A6BB-1D40-B7C5-52F808CDD4D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6F7C3F-51B7-4F4A-8FBD-3B8E8C24A63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DEACC7-5B9B-8B46-BE52-7A18F155A66A}"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B8A314-0C91-F545-BC89-8EAAA2C728B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88AA588-F6B8-6942-8EFE-0EEC6FE8A003}"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C07519-492B-E044-93A9-728DF83B642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5743089-3EA4-7C4A-94AA-FA845C992FE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AD4C3B-21F8-8D4D-8FB5-F895BDDD5CA4}"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25A1E1B-4AD2-A14F-A3AE-A3EF62B559B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31503E6E-97BB-7644-B5B4-AA4E9408B1F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package" Target="../embeddings/Microsoft_Word_Document4.docx"/><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0" y="1143000"/>
            <a:ext cx="91440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7200">
                <a:solidFill>
                  <a:schemeClr val="tx1"/>
                </a:solidFill>
                <a:latin typeface="Bookman Old Style" charset="0"/>
                <a:ea typeface="ＭＳ Ｐゴシック" charset="0"/>
              </a:defRPr>
            </a:lvl1pPr>
            <a:lvl2pPr marL="742950" indent="-285750" eaLnBrk="0" hangingPunct="0">
              <a:defRPr sz="7200">
                <a:solidFill>
                  <a:schemeClr val="tx1"/>
                </a:solidFill>
                <a:latin typeface="Bookman Old Style" charset="0"/>
                <a:ea typeface="ＭＳ Ｐゴシック" charset="0"/>
              </a:defRPr>
            </a:lvl2pPr>
            <a:lvl3pPr marL="1143000" indent="-228600" eaLnBrk="0" hangingPunct="0">
              <a:defRPr sz="7200">
                <a:solidFill>
                  <a:schemeClr val="tx1"/>
                </a:solidFill>
                <a:latin typeface="Bookman Old Style" charset="0"/>
                <a:ea typeface="ＭＳ Ｐゴシック" charset="0"/>
              </a:defRPr>
            </a:lvl3pPr>
            <a:lvl4pPr marL="1600200" indent="-228600" eaLnBrk="0" hangingPunct="0">
              <a:defRPr sz="7200">
                <a:solidFill>
                  <a:schemeClr val="tx1"/>
                </a:solidFill>
                <a:latin typeface="Bookman Old Style" charset="0"/>
                <a:ea typeface="ＭＳ Ｐゴシック" charset="0"/>
              </a:defRPr>
            </a:lvl4pPr>
            <a:lvl5pPr marL="2057400" indent="-228600" eaLnBrk="0" hangingPunct="0">
              <a:defRPr sz="72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72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72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72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7200">
                <a:solidFill>
                  <a:schemeClr val="tx1"/>
                </a:solidFill>
                <a:latin typeface="Bookman Old Style" charset="0"/>
                <a:ea typeface="ＭＳ Ｐゴシック" charset="0"/>
              </a:defRPr>
            </a:lvl9pPr>
          </a:lstStyle>
          <a:p>
            <a:pPr algn="ctr" eaLnBrk="1" hangingPunct="1">
              <a:spcBef>
                <a:spcPct val="50000"/>
              </a:spcBef>
              <a:defRPr/>
            </a:pPr>
            <a:r>
              <a:rPr lang="en-US" sz="4400" dirty="0" smtClean="0">
                <a:cs typeface="+mn-cs"/>
              </a:rPr>
              <a:t>Historical Inquiry and the Common Core</a:t>
            </a:r>
          </a:p>
        </p:txBody>
      </p:sp>
      <p:sp>
        <p:nvSpPr>
          <p:cNvPr id="2051" name="Text Box 5"/>
          <p:cNvSpPr txBox="1">
            <a:spLocks noChangeArrowheads="1"/>
          </p:cNvSpPr>
          <p:nvPr/>
        </p:nvSpPr>
        <p:spPr bwMode="auto">
          <a:xfrm>
            <a:off x="0" y="2895600"/>
            <a:ext cx="9144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7200">
                <a:solidFill>
                  <a:schemeClr val="tx1"/>
                </a:solidFill>
                <a:latin typeface="Bookman Old Style" charset="0"/>
                <a:ea typeface="ＭＳ Ｐゴシック" charset="0"/>
              </a:defRPr>
            </a:lvl1pPr>
            <a:lvl2pPr marL="742950" indent="-285750" eaLnBrk="0" hangingPunct="0">
              <a:defRPr sz="7200">
                <a:solidFill>
                  <a:schemeClr val="tx1"/>
                </a:solidFill>
                <a:latin typeface="Bookman Old Style" charset="0"/>
                <a:ea typeface="ＭＳ Ｐゴシック" charset="0"/>
              </a:defRPr>
            </a:lvl2pPr>
            <a:lvl3pPr marL="1143000" indent="-228600" eaLnBrk="0" hangingPunct="0">
              <a:defRPr sz="7200">
                <a:solidFill>
                  <a:schemeClr val="tx1"/>
                </a:solidFill>
                <a:latin typeface="Bookman Old Style" charset="0"/>
                <a:ea typeface="ＭＳ Ｐゴシック" charset="0"/>
              </a:defRPr>
            </a:lvl3pPr>
            <a:lvl4pPr marL="1600200" indent="-228600" eaLnBrk="0" hangingPunct="0">
              <a:defRPr sz="7200">
                <a:solidFill>
                  <a:schemeClr val="tx1"/>
                </a:solidFill>
                <a:latin typeface="Bookman Old Style" charset="0"/>
                <a:ea typeface="ＭＳ Ｐゴシック" charset="0"/>
              </a:defRPr>
            </a:lvl4pPr>
            <a:lvl5pPr marL="2057400" indent="-228600" eaLnBrk="0" hangingPunct="0">
              <a:defRPr sz="72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72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72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72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7200">
                <a:solidFill>
                  <a:schemeClr val="tx1"/>
                </a:solidFill>
                <a:latin typeface="Bookman Old Style" charset="0"/>
                <a:ea typeface="ＭＳ Ｐゴシック" charset="0"/>
              </a:defRPr>
            </a:lvl9pPr>
          </a:lstStyle>
          <a:p>
            <a:pPr algn="ctr" eaLnBrk="1" hangingPunct="1">
              <a:spcBef>
                <a:spcPct val="50000"/>
              </a:spcBef>
              <a:defRPr/>
            </a:pPr>
            <a:r>
              <a:rPr lang="en-US" sz="2800" dirty="0" smtClean="0">
                <a:cs typeface="+mn-cs"/>
              </a:rPr>
              <a:t>Elementary History-Social Science</a:t>
            </a:r>
            <a:endParaRPr lang="en-US" sz="2800" dirty="0">
              <a:cs typeface="+mn-cs"/>
            </a:endParaRPr>
          </a:p>
          <a:p>
            <a:pPr algn="ctr" eaLnBrk="1" hangingPunct="1">
              <a:spcBef>
                <a:spcPct val="50000"/>
              </a:spcBef>
              <a:defRPr/>
            </a:pPr>
            <a:r>
              <a:rPr lang="en-US" sz="2800" dirty="0" smtClean="0">
                <a:cs typeface="+mn-cs"/>
              </a:rPr>
              <a:t>Winter Symposium</a:t>
            </a:r>
          </a:p>
          <a:p>
            <a:pPr algn="ctr" eaLnBrk="1" hangingPunct="1">
              <a:spcBef>
                <a:spcPct val="50000"/>
              </a:spcBef>
              <a:defRPr/>
            </a:pPr>
            <a:r>
              <a:rPr lang="en-US" sz="2800" dirty="0" smtClean="0">
                <a:cs typeface="+mn-cs"/>
              </a:rPr>
              <a:t>January, 2015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1981200" y="685800"/>
            <a:ext cx="678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200">
                <a:solidFill>
                  <a:schemeClr val="tx1"/>
                </a:solidFill>
                <a:latin typeface="Bookman Old Style" charset="0"/>
                <a:ea typeface="ＭＳ Ｐゴシック" charset="0"/>
                <a:cs typeface="ＭＳ Ｐゴシック" charset="0"/>
              </a:defRPr>
            </a:lvl1pPr>
            <a:lvl2pPr marL="742950" indent="-285750" eaLnBrk="0" hangingPunct="0">
              <a:defRPr sz="7200">
                <a:solidFill>
                  <a:schemeClr val="tx1"/>
                </a:solidFill>
                <a:latin typeface="Bookman Old Style" charset="0"/>
                <a:ea typeface="ＭＳ Ｐゴシック" charset="0"/>
              </a:defRPr>
            </a:lvl2pPr>
            <a:lvl3pPr marL="1143000" indent="-228600" eaLnBrk="0" hangingPunct="0">
              <a:defRPr sz="7200">
                <a:solidFill>
                  <a:schemeClr val="tx1"/>
                </a:solidFill>
                <a:latin typeface="Bookman Old Style" charset="0"/>
                <a:ea typeface="ＭＳ Ｐゴシック" charset="0"/>
              </a:defRPr>
            </a:lvl3pPr>
            <a:lvl4pPr marL="1600200" indent="-228600" eaLnBrk="0" hangingPunct="0">
              <a:defRPr sz="7200">
                <a:solidFill>
                  <a:schemeClr val="tx1"/>
                </a:solidFill>
                <a:latin typeface="Bookman Old Style" charset="0"/>
                <a:ea typeface="ＭＳ Ｐゴシック" charset="0"/>
              </a:defRPr>
            </a:lvl4pPr>
            <a:lvl5pPr marL="2057400" indent="-228600" eaLnBrk="0" hangingPunct="0">
              <a:defRPr sz="72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72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72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72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7200">
                <a:solidFill>
                  <a:schemeClr val="tx1"/>
                </a:solidFill>
                <a:latin typeface="Bookman Old Style" charset="0"/>
                <a:ea typeface="ＭＳ Ｐゴシック" charset="0"/>
              </a:defRPr>
            </a:lvl9pPr>
          </a:lstStyle>
          <a:p>
            <a:pPr eaLnBrk="1" hangingPunct="1"/>
            <a:r>
              <a:rPr lang="en-US" sz="4800"/>
              <a:t>Historians Tools</a:t>
            </a:r>
          </a:p>
        </p:txBody>
      </p:sp>
      <p:graphicFrame>
        <p:nvGraphicFramePr>
          <p:cNvPr id="20482" name="Object 2"/>
          <p:cNvGraphicFramePr>
            <a:graphicFrameLocks noChangeAspect="1"/>
          </p:cNvGraphicFramePr>
          <p:nvPr>
            <p:extLst>
              <p:ext uri="{D42A27DB-BD31-4B8C-83A1-F6EECF244321}">
                <p14:modId xmlns:p14="http://schemas.microsoft.com/office/powerpoint/2010/main" val="2147822140"/>
              </p:ext>
            </p:extLst>
          </p:nvPr>
        </p:nvGraphicFramePr>
        <p:xfrm>
          <a:off x="2362200" y="1600200"/>
          <a:ext cx="3657600" cy="5037137"/>
        </p:xfrm>
        <a:graphic>
          <a:graphicData uri="http://schemas.openxmlformats.org/presentationml/2006/ole">
            <mc:AlternateContent xmlns:mc="http://schemas.openxmlformats.org/markup-compatibility/2006">
              <mc:Choice xmlns:v="urn:schemas-microsoft-com:vml" Requires="v">
                <p:oleObj spid="_x0000_s20550" name="Document" r:id="rId5" imgW="6870447" imgH="9461152" progId="Word.Document.12">
                  <p:embed/>
                </p:oleObj>
              </mc:Choice>
              <mc:Fallback>
                <p:oleObj name="Document" r:id="rId5" imgW="6870447" imgH="9461152" progId="Word.Documen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600200"/>
                        <a:ext cx="3657600"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799593144"/>
              </p:ext>
            </p:extLst>
          </p:nvPr>
        </p:nvGraphicFramePr>
        <p:xfrm>
          <a:off x="2590800" y="1143000"/>
          <a:ext cx="4714279" cy="5453482"/>
        </p:xfrm>
        <a:graphic>
          <a:graphicData uri="http://schemas.openxmlformats.org/presentationml/2006/ole">
            <mc:AlternateContent xmlns:mc="http://schemas.openxmlformats.org/markup-compatibility/2006">
              <mc:Choice xmlns:v="urn:schemas-microsoft-com:vml" Requires="v">
                <p:oleObj spid="_x0000_s25638" name="Document" r:id="rId5" imgW="6972300" imgH="8064500" progId="Word.Document.12">
                  <p:embed/>
                </p:oleObj>
              </mc:Choice>
              <mc:Fallback>
                <p:oleObj name="Document" r:id="rId5" imgW="6972300" imgH="8064500" progId="Word.Document.12">
                  <p:embed/>
                  <p:pic>
                    <p:nvPicPr>
                      <p:cNvPr id="0" name=""/>
                      <p:cNvPicPr/>
                      <p:nvPr/>
                    </p:nvPicPr>
                    <p:blipFill>
                      <a:blip r:embed="rId6"/>
                      <a:stretch>
                        <a:fillRect/>
                      </a:stretch>
                    </p:blipFill>
                    <p:spPr>
                      <a:xfrm>
                        <a:off x="2590800" y="1143000"/>
                        <a:ext cx="4714279" cy="5453482"/>
                      </a:xfrm>
                      <a:prstGeom prst="rect">
                        <a:avLst/>
                      </a:prstGeom>
                    </p:spPr>
                  </p:pic>
                </p:oleObj>
              </mc:Fallback>
            </mc:AlternateContent>
          </a:graphicData>
        </a:graphic>
      </p:graphicFrame>
      <p:sp>
        <p:nvSpPr>
          <p:cNvPr id="3" name="TextBox 2"/>
          <p:cNvSpPr txBox="1"/>
          <p:nvPr/>
        </p:nvSpPr>
        <p:spPr>
          <a:xfrm>
            <a:off x="304800" y="838200"/>
            <a:ext cx="2362200" cy="523220"/>
          </a:xfrm>
          <a:prstGeom prst="rect">
            <a:avLst/>
          </a:prstGeom>
          <a:noFill/>
        </p:spPr>
        <p:txBody>
          <a:bodyPr wrap="square" rtlCol="0">
            <a:spAutoFit/>
          </a:bodyPr>
          <a:lstStyle/>
          <a:p>
            <a:r>
              <a:rPr lang="en-US" sz="2800" dirty="0" smtClean="0"/>
              <a:t>Document A</a:t>
            </a:r>
            <a:endParaRPr lang="en-US" sz="2800" dirty="0"/>
          </a:p>
        </p:txBody>
      </p:sp>
    </p:spTree>
    <p:extLst>
      <p:ext uri="{BB962C8B-B14F-4D97-AF65-F5344CB8AC3E}">
        <p14:creationId xmlns:p14="http://schemas.microsoft.com/office/powerpoint/2010/main" val="463898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298472905"/>
              </p:ext>
            </p:extLst>
          </p:nvPr>
        </p:nvGraphicFramePr>
        <p:xfrm>
          <a:off x="2397454" y="914400"/>
          <a:ext cx="4610992" cy="5334000"/>
        </p:xfrm>
        <a:graphic>
          <a:graphicData uri="http://schemas.openxmlformats.org/presentationml/2006/ole">
            <mc:AlternateContent xmlns:mc="http://schemas.openxmlformats.org/markup-compatibility/2006">
              <mc:Choice xmlns:v="urn:schemas-microsoft-com:vml" Requires="v">
                <p:oleObj spid="_x0000_s1062" name="Document" r:id="rId5" imgW="6972300" imgH="8064500" progId="Word.Document.12">
                  <p:embed/>
                </p:oleObj>
              </mc:Choice>
              <mc:Fallback>
                <p:oleObj name="Document" r:id="rId5" imgW="6972300" imgH="8064500" progId="Word.Document.12">
                  <p:embed/>
                  <p:pic>
                    <p:nvPicPr>
                      <p:cNvPr id="0" name=""/>
                      <p:cNvPicPr/>
                      <p:nvPr/>
                    </p:nvPicPr>
                    <p:blipFill>
                      <a:blip r:embed="rId6"/>
                      <a:stretch>
                        <a:fillRect/>
                      </a:stretch>
                    </p:blipFill>
                    <p:spPr>
                      <a:xfrm>
                        <a:off x="2397454" y="914400"/>
                        <a:ext cx="4610992" cy="5334000"/>
                      </a:xfrm>
                      <a:prstGeom prst="rect">
                        <a:avLst/>
                      </a:prstGeom>
                    </p:spPr>
                  </p:pic>
                </p:oleObj>
              </mc:Fallback>
            </mc:AlternateContent>
          </a:graphicData>
        </a:graphic>
      </p:graphicFrame>
      <p:sp>
        <p:nvSpPr>
          <p:cNvPr id="5" name="TextBox 4"/>
          <p:cNvSpPr txBox="1"/>
          <p:nvPr/>
        </p:nvSpPr>
        <p:spPr>
          <a:xfrm>
            <a:off x="1143001" y="533401"/>
            <a:ext cx="5181600" cy="461665"/>
          </a:xfrm>
          <a:prstGeom prst="rect">
            <a:avLst/>
          </a:prstGeom>
          <a:noFill/>
        </p:spPr>
        <p:txBody>
          <a:bodyPr wrap="square" rtlCol="0">
            <a:spAutoFit/>
          </a:bodyPr>
          <a:lstStyle/>
          <a:p>
            <a:r>
              <a:rPr lang="en-US" sz="2400" dirty="0" smtClean="0"/>
              <a:t>Document B</a:t>
            </a:r>
            <a:endParaRPr lang="en-US" sz="2400" dirty="0"/>
          </a:p>
        </p:txBody>
      </p:sp>
    </p:spTree>
    <p:extLst>
      <p:ext uri="{BB962C8B-B14F-4D97-AF65-F5344CB8AC3E}">
        <p14:creationId xmlns:p14="http://schemas.microsoft.com/office/powerpoint/2010/main" val="3157174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Getting </a:t>
            </a:r>
            <a:r>
              <a:rPr lang="en-US" dirty="0"/>
              <a:t>R</a:t>
            </a:r>
            <a:r>
              <a:rPr lang="en-US" dirty="0" smtClean="0"/>
              <a:t>eady to Write…</a:t>
            </a:r>
            <a:endParaRPr lang="en-US" dirty="0"/>
          </a:p>
        </p:txBody>
      </p:sp>
      <p:sp>
        <p:nvSpPr>
          <p:cNvPr id="3" name="Content Placeholder 2"/>
          <p:cNvSpPr>
            <a:spLocks noGrp="1"/>
          </p:cNvSpPr>
          <p:nvPr>
            <p:ph idx="1"/>
          </p:nvPr>
        </p:nvSpPr>
        <p:spPr/>
        <p:txBody>
          <a:bodyPr/>
          <a:lstStyle/>
          <a:p>
            <a:pPr marL="0" indent="0">
              <a:buNone/>
            </a:pPr>
            <a:r>
              <a:rPr lang="en-US" sz="2800" i="1" dirty="0"/>
              <a:t>How did the discovery of gold affect California</a:t>
            </a:r>
            <a:r>
              <a:rPr lang="en-US" sz="2800" i="1" dirty="0" smtClean="0"/>
              <a:t>?</a:t>
            </a:r>
          </a:p>
          <a:p>
            <a:pPr marL="0" indent="0">
              <a:buNone/>
            </a:pPr>
            <a:endParaRPr lang="en-US" dirty="0"/>
          </a:p>
          <a:p>
            <a:r>
              <a:rPr lang="en-US" dirty="0" smtClean="0"/>
              <a:t>Prepare for discussion: I will show you the image again. Then you will have a few minutes to look again at the two documents you analyzed.</a:t>
            </a:r>
          </a:p>
          <a:p>
            <a:pPr marL="0" indent="0">
              <a:buNone/>
            </a:pPr>
            <a:r>
              <a:rPr lang="en-US" dirty="0" smtClean="0"/>
              <a:t> </a:t>
            </a:r>
          </a:p>
          <a:p>
            <a:r>
              <a:rPr lang="en-US" dirty="0" smtClean="0"/>
              <a:t>Be ready to talk to your partners about one way that the discovery of gold affected California. </a:t>
            </a:r>
          </a:p>
          <a:p>
            <a:endParaRPr lang="en-US" dirty="0"/>
          </a:p>
          <a:p>
            <a:r>
              <a:rPr lang="en-US" dirty="0" smtClean="0"/>
              <a:t>You will need to tell your partner three things:</a:t>
            </a:r>
            <a:endParaRPr lang="en-US" dirty="0"/>
          </a:p>
        </p:txBody>
      </p:sp>
    </p:spTree>
    <p:extLst>
      <p:ext uri="{BB962C8B-B14F-4D97-AF65-F5344CB8AC3E}">
        <p14:creationId xmlns:p14="http://schemas.microsoft.com/office/powerpoint/2010/main" val="2864592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n-US" dirty="0" smtClean="0"/>
              <a:t>ell your partners these three things:</a:t>
            </a:r>
            <a:endParaRPr lang="en-US" dirty="0"/>
          </a:p>
        </p:txBody>
      </p:sp>
      <p:sp>
        <p:nvSpPr>
          <p:cNvPr id="3" name="Content Placeholder 2"/>
          <p:cNvSpPr>
            <a:spLocks noGrp="1"/>
          </p:cNvSpPr>
          <p:nvPr>
            <p:ph idx="1"/>
          </p:nvPr>
        </p:nvSpPr>
        <p:spPr>
          <a:xfrm>
            <a:off x="457200" y="1752600"/>
            <a:ext cx="8229600" cy="4648200"/>
          </a:xfrm>
        </p:spPr>
        <p:txBody>
          <a:bodyPr>
            <a:normAutofit lnSpcReduction="10000"/>
          </a:bodyPr>
          <a:lstStyle/>
          <a:p>
            <a:pPr marL="514350" indent="-514350">
              <a:buFont typeface="+mj-lt"/>
              <a:buAutoNum type="arabicPeriod"/>
            </a:pPr>
            <a:r>
              <a:rPr lang="en-US" sz="3200" dirty="0" smtClean="0">
                <a:solidFill>
                  <a:schemeClr val="tx2"/>
                </a:solidFill>
              </a:rPr>
              <a:t>Claim</a:t>
            </a:r>
            <a:r>
              <a:rPr lang="en-US" sz="3200" dirty="0" smtClean="0"/>
              <a:t> </a:t>
            </a:r>
            <a:r>
              <a:rPr lang="en-US" dirty="0" smtClean="0"/>
              <a:t>(A claim is an opinion based on evidence in history)</a:t>
            </a:r>
          </a:p>
          <a:p>
            <a:pPr lvl="3"/>
            <a:r>
              <a:rPr lang="en-US" sz="2400" dirty="0" smtClean="0"/>
              <a:t>One way that the gold rush affected California was…</a:t>
            </a:r>
          </a:p>
          <a:p>
            <a:pPr marL="514350" indent="-514350">
              <a:buFont typeface="+mj-lt"/>
              <a:buAutoNum type="arabicPeriod"/>
            </a:pPr>
            <a:r>
              <a:rPr lang="en-US" sz="3200" dirty="0" smtClean="0">
                <a:solidFill>
                  <a:schemeClr val="tx2"/>
                </a:solidFill>
              </a:rPr>
              <a:t>Evidence</a:t>
            </a:r>
          </a:p>
          <a:p>
            <a:pPr lvl="3"/>
            <a:r>
              <a:rPr lang="en-US" sz="2400" dirty="0" smtClean="0"/>
              <a:t>My evidence is…</a:t>
            </a:r>
          </a:p>
          <a:p>
            <a:pPr lvl="3"/>
            <a:r>
              <a:rPr lang="en-US" sz="2400" dirty="0" smtClean="0"/>
              <a:t>According to source ___,…</a:t>
            </a:r>
            <a:endParaRPr lang="en-US" sz="2400" dirty="0" smtClean="0">
              <a:solidFill>
                <a:schemeClr val="tx2"/>
              </a:solidFill>
            </a:endParaRPr>
          </a:p>
          <a:p>
            <a:pPr marL="514350" indent="-514350">
              <a:buFont typeface="+mj-lt"/>
              <a:buAutoNum type="arabicPeriod"/>
            </a:pPr>
            <a:r>
              <a:rPr lang="en-US" sz="3200" dirty="0" smtClean="0">
                <a:solidFill>
                  <a:schemeClr val="tx2"/>
                </a:solidFill>
              </a:rPr>
              <a:t>Analysis</a:t>
            </a:r>
          </a:p>
          <a:p>
            <a:pPr lvl="3"/>
            <a:r>
              <a:rPr lang="en-US" sz="2400" dirty="0" smtClean="0"/>
              <a:t>This evidence shows…</a:t>
            </a:r>
          </a:p>
          <a:p>
            <a:pPr lvl="3"/>
            <a:r>
              <a:rPr lang="en-US" sz="2400" dirty="0" smtClean="0"/>
              <a:t>This is important because…</a:t>
            </a:r>
            <a:endParaRPr lang="en-US" sz="2400" dirty="0"/>
          </a:p>
          <a:p>
            <a:endParaRPr lang="en-US" dirty="0" smtClean="0"/>
          </a:p>
        </p:txBody>
      </p:sp>
    </p:spTree>
    <p:extLst>
      <p:ext uri="{BB962C8B-B14F-4D97-AF65-F5344CB8AC3E}">
        <p14:creationId xmlns:p14="http://schemas.microsoft.com/office/powerpoint/2010/main" val="3701288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How did the discovery of Gold affect California?</a:t>
            </a:r>
            <a:endParaRPr lang="en-US" dirty="0">
              <a:solidFill>
                <a:schemeClr val="tx2">
                  <a:satMod val="130000"/>
                </a:schemeClr>
              </a:solidFill>
              <a:ea typeface="+mj-ea"/>
              <a:cs typeface="+mj-cs"/>
            </a:endParaRPr>
          </a:p>
        </p:txBody>
      </p:sp>
      <p:sp>
        <p:nvSpPr>
          <p:cNvPr id="39938" name="Content Placeholder 2"/>
          <p:cNvSpPr>
            <a:spLocks noGrp="1"/>
          </p:cNvSpPr>
          <p:nvPr>
            <p:ph idx="1"/>
          </p:nvPr>
        </p:nvSpPr>
        <p:spPr/>
        <p:txBody>
          <a:bodyPr>
            <a:normAutofit lnSpcReduction="10000"/>
          </a:bodyPr>
          <a:lstStyle/>
          <a:p>
            <a:pPr marL="274320" lvl="1" indent="0">
              <a:buNone/>
            </a:pPr>
            <a:r>
              <a:rPr lang="en-US" dirty="0" smtClean="0">
                <a:latin typeface="Gill Sans MT" charset="0"/>
              </a:rPr>
              <a:t>     </a:t>
            </a:r>
            <a:r>
              <a:rPr lang="en-US" sz="2400" dirty="0" smtClean="0">
                <a:latin typeface="Gill Sans MT" charset="0"/>
              </a:rPr>
              <a:t> </a:t>
            </a:r>
            <a:r>
              <a:rPr lang="en-US" sz="2800" dirty="0" smtClean="0">
                <a:latin typeface="Gill Sans MT" charset="0"/>
              </a:rPr>
              <a:t>One way that the gold rush affected California was that there was nobody left to do the regular work. So many men went to the gold fields that nobody was left to do other kinds of work. According to Document A, carpenters were offered $15 a day but they refused. Document B said that fields were left and houses were half built. This shows how many people thought they were going to get rich. They left their homes and jobs to go to the gold fields.</a:t>
            </a:r>
          </a:p>
          <a:p>
            <a:pPr marL="274320" lvl="1" indent="0">
              <a:buNone/>
            </a:pPr>
            <a:endParaRPr lang="en-US" sz="2800" dirty="0" smtClean="0">
              <a:latin typeface="Gill Sans MT" charset="0"/>
            </a:endParaRPr>
          </a:p>
          <a:p>
            <a:pPr marL="274320" lvl="1" indent="0">
              <a:buNone/>
            </a:pPr>
            <a:r>
              <a:rPr lang="en-US" sz="2800" dirty="0" smtClean="0">
                <a:solidFill>
                  <a:schemeClr val="tx2"/>
                </a:solidFill>
                <a:latin typeface="Gill Sans MT" charset="0"/>
              </a:rPr>
              <a:t>Sample Journal Entry</a:t>
            </a:r>
            <a:endParaRPr lang="en-US" sz="2800" dirty="0">
              <a:solidFill>
                <a:schemeClr val="tx2"/>
              </a:solidFill>
              <a:latin typeface="Gill Sans MT"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2438400" y="304800"/>
            <a:ext cx="6705600" cy="1143000"/>
          </a:xfrm>
        </p:spPr>
        <p:txBody>
          <a:bodyPr/>
          <a:lstStyle/>
          <a:p>
            <a:pPr fontAlgn="auto">
              <a:spcAft>
                <a:spcPts val="0"/>
              </a:spcAft>
              <a:defRPr/>
            </a:pPr>
            <a:r>
              <a:rPr lang="en-US" dirty="0">
                <a:solidFill>
                  <a:schemeClr val="tx2">
                    <a:satMod val="130000"/>
                  </a:schemeClr>
                </a:solidFill>
                <a:latin typeface="Arial" charset="0"/>
                <a:ea typeface="MS PGothic" charset="0"/>
                <a:cs typeface="MS PGothic" charset="0"/>
              </a:rPr>
              <a:t>Objectives</a:t>
            </a:r>
          </a:p>
        </p:txBody>
      </p:sp>
      <p:sp>
        <p:nvSpPr>
          <p:cNvPr id="5122" name="Rectangle 3"/>
          <p:cNvSpPr>
            <a:spLocks noGrp="1" noChangeArrowheads="1"/>
          </p:cNvSpPr>
          <p:nvPr>
            <p:ph type="body" idx="4294967295"/>
          </p:nvPr>
        </p:nvSpPr>
        <p:spPr>
          <a:xfrm>
            <a:off x="304800" y="1295400"/>
            <a:ext cx="8001000" cy="4525963"/>
          </a:xfrm>
        </p:spPr>
        <p:txBody>
          <a:bodyPr>
            <a:normAutofit/>
          </a:bodyPr>
          <a:lstStyle/>
          <a:p>
            <a:pPr marL="609600" indent="-609600">
              <a:lnSpc>
                <a:spcPct val="90000"/>
              </a:lnSpc>
              <a:buFontTx/>
              <a:buAutoNum type="arabicPeriod"/>
            </a:pPr>
            <a:r>
              <a:rPr lang="en-US" sz="2400" dirty="0">
                <a:latin typeface="Arial" charset="0"/>
                <a:ea typeface="MS PGothic" charset="0"/>
                <a:cs typeface="MS PGothic" charset="0"/>
              </a:rPr>
              <a:t>Participants will understand the process of Historical Inquiry</a:t>
            </a:r>
          </a:p>
          <a:p>
            <a:pPr marL="609600" indent="-609600">
              <a:lnSpc>
                <a:spcPct val="90000"/>
              </a:lnSpc>
              <a:buFontTx/>
              <a:buNone/>
            </a:pPr>
            <a:endParaRPr lang="en-US" sz="2400" dirty="0">
              <a:latin typeface="Arial" charset="0"/>
              <a:ea typeface="MS PGothic" charset="0"/>
              <a:cs typeface="MS PGothic" charset="0"/>
            </a:endParaRPr>
          </a:p>
          <a:p>
            <a:pPr marL="609600" indent="-609600">
              <a:lnSpc>
                <a:spcPct val="90000"/>
              </a:lnSpc>
              <a:buFontTx/>
              <a:buAutoNum type="arabicPeriod" startAt="2"/>
            </a:pPr>
            <a:r>
              <a:rPr lang="en-US" sz="2400" dirty="0">
                <a:latin typeface="Arial" charset="0"/>
                <a:ea typeface="MS PGothic" charset="0"/>
                <a:cs typeface="MS PGothic" charset="0"/>
              </a:rPr>
              <a:t>Participants will understand how to use multiple pieces of informational text and close reading to help students to think critically about past events</a:t>
            </a:r>
          </a:p>
          <a:p>
            <a:pPr marL="609600" indent="-609600">
              <a:lnSpc>
                <a:spcPct val="90000"/>
              </a:lnSpc>
              <a:buFontTx/>
              <a:buNone/>
            </a:pPr>
            <a:endParaRPr lang="en-US" sz="2400" dirty="0">
              <a:latin typeface="Arial" charset="0"/>
              <a:ea typeface="MS PGothic" charset="0"/>
              <a:cs typeface="MS PGothic" charset="0"/>
            </a:endParaRPr>
          </a:p>
          <a:p>
            <a:pPr marL="609600" indent="-609600">
              <a:lnSpc>
                <a:spcPct val="90000"/>
              </a:lnSpc>
              <a:buFontTx/>
              <a:buAutoNum type="arabicPeriod" startAt="3"/>
            </a:pPr>
            <a:r>
              <a:rPr lang="en-US" sz="2400" dirty="0">
                <a:latin typeface="Arial" charset="0"/>
                <a:ea typeface="MS PGothic" charset="0"/>
                <a:cs typeface="MS PGothic" charset="0"/>
              </a:rPr>
              <a:t>Participants will understand how to connect History-Social Science and ELA Common Core State Standards</a:t>
            </a:r>
          </a:p>
          <a:p>
            <a:pPr marL="609600" indent="-609600">
              <a:lnSpc>
                <a:spcPct val="90000"/>
              </a:lnSpc>
              <a:buFontTx/>
              <a:buNone/>
            </a:pPr>
            <a:endParaRPr lang="en-US" sz="2400" dirty="0">
              <a:latin typeface="Arial" charset="0"/>
              <a:ea typeface="MS PGothic" charset="0"/>
              <a:cs typeface="MS PGothic" charset="0"/>
            </a:endParaRPr>
          </a:p>
          <a:p>
            <a:pPr marL="609600" indent="-609600">
              <a:lnSpc>
                <a:spcPct val="90000"/>
              </a:lnSpc>
              <a:buFontTx/>
              <a:buAutoNum type="arabicPeriod" startAt="3"/>
            </a:pPr>
            <a:r>
              <a:rPr lang="en-US" sz="2400" dirty="0">
                <a:latin typeface="Arial" charset="0"/>
                <a:ea typeface="MS PGothic" charset="0"/>
                <a:cs typeface="MS PGothic" charset="0"/>
              </a:rPr>
              <a:t>Participants will review an Inquiry Based Lesson</a:t>
            </a:r>
          </a:p>
          <a:p>
            <a:pPr marL="609600" indent="-609600">
              <a:lnSpc>
                <a:spcPct val="90000"/>
              </a:lnSpc>
              <a:buFontTx/>
              <a:buNone/>
            </a:pPr>
            <a:endParaRPr lang="en-US" sz="2400" dirty="0">
              <a:latin typeface="Arial" charset="0"/>
              <a:ea typeface="MS PGothic" charset="0"/>
              <a:cs typeface="MS PGothic" charset="0"/>
            </a:endParaRPr>
          </a:p>
          <a:p>
            <a:pPr marL="609600" indent="-609600">
              <a:lnSpc>
                <a:spcPct val="90000"/>
              </a:lnSpc>
            </a:pPr>
            <a:endParaRPr lang="en-US" sz="2800" dirty="0">
              <a:latin typeface="Arial" charset="0"/>
              <a:ea typeface="MS PGothic" charset="0"/>
              <a:cs typeface="MS PGothic" charset="0"/>
            </a:endParaRPr>
          </a:p>
          <a:p>
            <a:pPr marL="609600" indent="-609600">
              <a:lnSpc>
                <a:spcPct val="90000"/>
              </a:lnSpc>
              <a:buFontTx/>
              <a:buNone/>
            </a:pPr>
            <a:endParaRPr lang="en-US" sz="3600" dirty="0">
              <a:latin typeface="Arial" charset="0"/>
              <a:ea typeface="MS PGothic" charset="0"/>
              <a:cs typeface="MS PGothic" charset="0"/>
            </a:endParaRPr>
          </a:p>
          <a:p>
            <a:pPr marL="609600" indent="-609600">
              <a:lnSpc>
                <a:spcPct val="90000"/>
              </a:lnSpc>
            </a:pPr>
            <a:endParaRPr lang="en-US" sz="3600" dirty="0">
              <a:latin typeface="Aria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1066800" y="381000"/>
            <a:ext cx="773747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200">
                <a:solidFill>
                  <a:schemeClr val="tx1"/>
                </a:solidFill>
                <a:latin typeface="Bookman Old Style" charset="0"/>
                <a:ea typeface="ＭＳ Ｐゴシック" charset="0"/>
                <a:cs typeface="ＭＳ Ｐゴシック" charset="0"/>
              </a:defRPr>
            </a:lvl1pPr>
            <a:lvl2pPr marL="742950" indent="-285750" eaLnBrk="0" hangingPunct="0">
              <a:defRPr sz="7200">
                <a:solidFill>
                  <a:schemeClr val="tx1"/>
                </a:solidFill>
                <a:latin typeface="Bookman Old Style" charset="0"/>
                <a:ea typeface="ＭＳ Ｐゴシック" charset="0"/>
              </a:defRPr>
            </a:lvl2pPr>
            <a:lvl3pPr marL="1143000" indent="-228600" eaLnBrk="0" hangingPunct="0">
              <a:defRPr sz="7200">
                <a:solidFill>
                  <a:schemeClr val="tx1"/>
                </a:solidFill>
                <a:latin typeface="Bookman Old Style" charset="0"/>
                <a:ea typeface="ＭＳ Ｐゴシック" charset="0"/>
              </a:defRPr>
            </a:lvl3pPr>
            <a:lvl4pPr marL="1600200" indent="-228600" eaLnBrk="0" hangingPunct="0">
              <a:defRPr sz="7200">
                <a:solidFill>
                  <a:schemeClr val="tx1"/>
                </a:solidFill>
                <a:latin typeface="Bookman Old Style" charset="0"/>
                <a:ea typeface="ＭＳ Ｐゴシック" charset="0"/>
              </a:defRPr>
            </a:lvl4pPr>
            <a:lvl5pPr marL="2057400" indent="-228600" eaLnBrk="0" hangingPunct="0">
              <a:defRPr sz="72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72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72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72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7200">
                <a:solidFill>
                  <a:schemeClr val="tx1"/>
                </a:solidFill>
                <a:latin typeface="Bookman Old Style" charset="0"/>
                <a:ea typeface="ＭＳ Ｐゴシック" charset="0"/>
              </a:defRPr>
            </a:lvl9pPr>
          </a:lstStyle>
          <a:p>
            <a:pPr eaLnBrk="1" hangingPunct="1"/>
            <a:r>
              <a:rPr lang="en-US" sz="2800">
                <a:cs typeface="Bookman Old Style" charset="0"/>
              </a:rPr>
              <a:t>Research has shown that even young children benefit from engaging in the study of history in ways similar to historians (Ashby &amp; Lee, 1996; Levstik &amp; Barton, 1996; VanSledright, 2002). </a:t>
            </a:r>
          </a:p>
          <a:p>
            <a:pPr eaLnBrk="1" hangingPunct="1"/>
            <a:endParaRPr lang="en-US" sz="2800">
              <a:cs typeface="Bookman Old Style" charset="0"/>
            </a:endParaRPr>
          </a:p>
          <a:p>
            <a:pPr eaLnBrk="1" hangingPunct="1"/>
            <a:r>
              <a:rPr lang="en-US" sz="3600">
                <a:cs typeface="Bookman Old Style" charset="0"/>
              </a:rPr>
              <a:t>Talk to your partner:</a:t>
            </a:r>
          </a:p>
          <a:p>
            <a:pPr eaLnBrk="1" hangingPunct="1"/>
            <a:r>
              <a:rPr lang="en-US" sz="3600" i="1">
                <a:cs typeface="Bookman Old Style" charset="0"/>
              </a:rPr>
              <a:t>What does it mean to think like a historian?</a:t>
            </a:r>
          </a:p>
          <a:p>
            <a:pPr eaLnBrk="1" hangingPunct="1"/>
            <a:endParaRPr lang="en-US" sz="4800">
              <a:cs typeface="Bookman Old Style" charset="0"/>
            </a:endParaRPr>
          </a:p>
          <a:p>
            <a:pPr eaLnBrk="1" hangingPunct="1"/>
            <a:endParaRPr 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1"/>
          <p:cNvSpPr txBox="1">
            <a:spLocks noChangeArrowheads="1"/>
          </p:cNvSpPr>
          <p:nvPr/>
        </p:nvSpPr>
        <p:spPr bwMode="auto">
          <a:xfrm>
            <a:off x="1219200" y="381000"/>
            <a:ext cx="7737475"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200">
                <a:solidFill>
                  <a:schemeClr val="tx1"/>
                </a:solidFill>
                <a:latin typeface="Bookman Old Style" charset="0"/>
                <a:ea typeface="ＭＳ Ｐゴシック" charset="0"/>
                <a:cs typeface="ＭＳ Ｐゴシック" charset="0"/>
              </a:defRPr>
            </a:lvl1pPr>
            <a:lvl2pPr marL="742950" indent="-285750" eaLnBrk="0" hangingPunct="0">
              <a:defRPr sz="7200">
                <a:solidFill>
                  <a:schemeClr val="tx1"/>
                </a:solidFill>
                <a:latin typeface="Bookman Old Style" charset="0"/>
                <a:ea typeface="ＭＳ Ｐゴシック" charset="0"/>
              </a:defRPr>
            </a:lvl2pPr>
            <a:lvl3pPr marL="1143000" indent="-228600" eaLnBrk="0" hangingPunct="0">
              <a:defRPr sz="7200">
                <a:solidFill>
                  <a:schemeClr val="tx1"/>
                </a:solidFill>
                <a:latin typeface="Bookman Old Style" charset="0"/>
                <a:ea typeface="ＭＳ Ｐゴシック" charset="0"/>
              </a:defRPr>
            </a:lvl3pPr>
            <a:lvl4pPr marL="1600200" indent="-228600" eaLnBrk="0" hangingPunct="0">
              <a:defRPr sz="7200">
                <a:solidFill>
                  <a:schemeClr val="tx1"/>
                </a:solidFill>
                <a:latin typeface="Bookman Old Style" charset="0"/>
                <a:ea typeface="ＭＳ Ｐゴシック" charset="0"/>
              </a:defRPr>
            </a:lvl4pPr>
            <a:lvl5pPr marL="2057400" indent="-228600" eaLnBrk="0" hangingPunct="0">
              <a:defRPr sz="72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72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72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72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7200">
                <a:solidFill>
                  <a:schemeClr val="tx1"/>
                </a:solidFill>
                <a:latin typeface="Bookman Old Style" charset="0"/>
                <a:ea typeface="ＭＳ Ｐゴシック" charset="0"/>
              </a:defRPr>
            </a:lvl9pPr>
          </a:lstStyle>
          <a:p>
            <a:pPr eaLnBrk="1" hangingPunct="1"/>
            <a:r>
              <a:rPr lang="en-US" sz="3600">
                <a:cs typeface="Bookman Old Style" charset="0"/>
              </a:rPr>
              <a:t>When students </a:t>
            </a:r>
            <a:r>
              <a:rPr lang="ja-JP" altLang="en-US" sz="3600">
                <a:cs typeface="Bookman Old Style" charset="0"/>
              </a:rPr>
              <a:t>“</a:t>
            </a:r>
            <a:r>
              <a:rPr lang="en-US" altLang="ja-JP" sz="3600">
                <a:cs typeface="Bookman Old Style" charset="0"/>
              </a:rPr>
              <a:t>do history</a:t>
            </a:r>
            <a:r>
              <a:rPr lang="ja-JP" altLang="en-US" sz="3600">
                <a:cs typeface="Bookman Old Style" charset="0"/>
              </a:rPr>
              <a:t>”</a:t>
            </a:r>
            <a:r>
              <a:rPr lang="en-US" altLang="ja-JP" sz="3600">
                <a:cs typeface="Bookman Old Style" charset="0"/>
              </a:rPr>
              <a:t> they move beyond reading a single account of what happened in the past from a textbook and they begin to investigate the past by asking questions, reading primary and secondary sources, and using the same </a:t>
            </a:r>
            <a:r>
              <a:rPr lang="ja-JP" altLang="en-US" sz="3600">
                <a:cs typeface="Bookman Old Style" charset="0"/>
              </a:rPr>
              <a:t>“</a:t>
            </a:r>
            <a:r>
              <a:rPr lang="en-US" altLang="ja-JP" sz="3600">
                <a:cs typeface="Bookman Old Style" charset="0"/>
              </a:rPr>
              <a:t>tools</a:t>
            </a:r>
            <a:r>
              <a:rPr lang="ja-JP" altLang="en-US" sz="3600">
                <a:cs typeface="Bookman Old Style" charset="0"/>
              </a:rPr>
              <a:t>”</a:t>
            </a:r>
            <a:r>
              <a:rPr lang="en-US" altLang="ja-JP" sz="3600">
                <a:cs typeface="Bookman Old Style" charset="0"/>
              </a:rPr>
              <a:t> as historians do to think deeply about history.</a:t>
            </a:r>
          </a:p>
          <a:p>
            <a:pPr eaLnBrk="1" hangingPunct="1"/>
            <a:endParaRPr lang="en-US" sz="2400">
              <a:latin typeface="Calibri" charset="0"/>
            </a:endParaRPr>
          </a:p>
          <a:p>
            <a:pPr eaLnBrk="1" hangingPunct="1"/>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33350"/>
            <a:ext cx="8820150" cy="697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28600"/>
            <a:ext cx="8315325" cy="1143000"/>
          </a:xfrm>
          <a:prstGeom prst="rect">
            <a:avLst/>
          </a:prstGeom>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defRPr/>
            </a:pPr>
            <a:r>
              <a:rPr lang="en-US" dirty="0" smtClean="0">
                <a:latin typeface="Bookman Old Style"/>
                <a:cs typeface="Bookman Old Style"/>
              </a:rPr>
              <a:t>What are Historical Sources?</a:t>
            </a:r>
            <a:endParaRPr lang="en-US" dirty="0">
              <a:latin typeface="Bookman Old Style"/>
              <a:cs typeface="Bookman Old Style"/>
            </a:endParaRPr>
          </a:p>
        </p:txBody>
      </p:sp>
      <p:sp>
        <p:nvSpPr>
          <p:cNvPr id="4" name="Rectangle 3"/>
          <p:cNvSpPr txBox="1">
            <a:spLocks noChangeArrowheads="1"/>
          </p:cNvSpPr>
          <p:nvPr/>
        </p:nvSpPr>
        <p:spPr bwMode="auto">
          <a:xfrm>
            <a:off x="457200" y="990600"/>
            <a:ext cx="8269288"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28600" eaLnBrk="0" hangingPunct="0">
              <a:defRPr sz="7200">
                <a:solidFill>
                  <a:schemeClr val="tx1"/>
                </a:solidFill>
                <a:latin typeface="Bookman Old Style" charset="0"/>
                <a:ea typeface="ＭＳ Ｐゴシック" charset="0"/>
                <a:cs typeface="ＭＳ Ｐゴシック" charset="0"/>
              </a:defRPr>
            </a:lvl1pPr>
            <a:lvl2pPr marL="639763" indent="-228600" eaLnBrk="0" hangingPunct="0">
              <a:defRPr sz="7200">
                <a:solidFill>
                  <a:schemeClr val="tx1"/>
                </a:solidFill>
                <a:latin typeface="Bookman Old Style" charset="0"/>
                <a:ea typeface="ＭＳ Ｐゴシック" charset="0"/>
              </a:defRPr>
            </a:lvl2pPr>
            <a:lvl3pPr indent="-228600" eaLnBrk="0" hangingPunct="0">
              <a:defRPr sz="7200">
                <a:solidFill>
                  <a:schemeClr val="tx1"/>
                </a:solidFill>
                <a:latin typeface="Bookman Old Style" charset="0"/>
                <a:ea typeface="ＭＳ Ｐゴシック" charset="0"/>
              </a:defRPr>
            </a:lvl3pPr>
            <a:lvl4pPr marL="1600200" indent="-228600" eaLnBrk="0" hangingPunct="0">
              <a:defRPr sz="7200">
                <a:solidFill>
                  <a:schemeClr val="tx1"/>
                </a:solidFill>
                <a:latin typeface="Bookman Old Style" charset="0"/>
                <a:ea typeface="ＭＳ Ｐゴシック" charset="0"/>
              </a:defRPr>
            </a:lvl4pPr>
            <a:lvl5pPr marL="2057400" indent="-228600" eaLnBrk="0" hangingPunct="0">
              <a:defRPr sz="72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72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72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72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7200">
                <a:solidFill>
                  <a:schemeClr val="tx1"/>
                </a:solidFill>
                <a:latin typeface="Bookman Old Style" charset="0"/>
                <a:ea typeface="ＭＳ Ｐゴシック" charset="0"/>
              </a:defRPr>
            </a:lvl9pPr>
          </a:lstStyle>
          <a:p>
            <a:pPr eaLnBrk="1" hangingPunct="1">
              <a:lnSpc>
                <a:spcPct val="80000"/>
              </a:lnSpc>
              <a:spcBef>
                <a:spcPct val="20000"/>
              </a:spcBef>
              <a:buClr>
                <a:schemeClr val="accent1"/>
              </a:buClr>
              <a:buFont typeface="Arial" charset="0"/>
              <a:buChar char="•"/>
            </a:pPr>
            <a:r>
              <a:rPr lang="en-US" sz="2800" b="1" i="1" dirty="0">
                <a:latin typeface="Bookman Old Style"/>
                <a:cs typeface="Bookman Old Style"/>
              </a:rPr>
              <a:t>An historical source is something that tells us about History. It is evidence.</a:t>
            </a:r>
            <a:endParaRPr lang="en-US" sz="2800" dirty="0">
              <a:latin typeface="Bookman Old Style"/>
              <a:cs typeface="Bookman Old Style"/>
            </a:endParaRPr>
          </a:p>
          <a:p>
            <a:pPr lvl="1" eaLnBrk="1" hangingPunct="1">
              <a:lnSpc>
                <a:spcPct val="80000"/>
              </a:lnSpc>
              <a:spcBef>
                <a:spcPct val="20000"/>
              </a:spcBef>
              <a:buClr>
                <a:schemeClr val="accent2"/>
              </a:buClr>
              <a:buFont typeface="Arial" charset="0"/>
              <a:buChar char="•"/>
            </a:pPr>
            <a:r>
              <a:rPr lang="en-US" sz="2400" dirty="0">
                <a:solidFill>
                  <a:schemeClr val="tx2"/>
                </a:solidFill>
                <a:latin typeface="Bookman Old Style"/>
                <a:cs typeface="Bookman Old Style"/>
              </a:rPr>
              <a:t>It may be a document, a picture, a sound recording, a book, a film, a television program, or an object. </a:t>
            </a:r>
          </a:p>
          <a:p>
            <a:pPr marL="685800" lvl="2" indent="0" eaLnBrk="1" hangingPunct="1">
              <a:lnSpc>
                <a:spcPct val="80000"/>
              </a:lnSpc>
              <a:spcBef>
                <a:spcPct val="20000"/>
              </a:spcBef>
              <a:buClr>
                <a:srgbClr val="C32D2E"/>
              </a:buClr>
            </a:pPr>
            <a:endParaRPr lang="en-US" sz="2000" dirty="0">
              <a:solidFill>
                <a:schemeClr val="tx2"/>
              </a:solidFill>
              <a:latin typeface="Bookman Old Style"/>
              <a:cs typeface="Bookman Old Style"/>
            </a:endParaRPr>
          </a:p>
          <a:p>
            <a:pPr eaLnBrk="1" hangingPunct="1">
              <a:lnSpc>
                <a:spcPct val="80000"/>
              </a:lnSpc>
              <a:spcBef>
                <a:spcPct val="20000"/>
              </a:spcBef>
              <a:buClr>
                <a:schemeClr val="accent1"/>
              </a:buClr>
              <a:buFont typeface="Arial" charset="0"/>
              <a:buChar char="•"/>
            </a:pPr>
            <a:r>
              <a:rPr lang="en-US" sz="2800" b="1" dirty="0" smtClean="0">
                <a:solidFill>
                  <a:schemeClr val="tx2"/>
                </a:solidFill>
                <a:latin typeface="Bookman Old Style"/>
                <a:cs typeface="Bookman Old Style"/>
              </a:rPr>
              <a:t>There are two </a:t>
            </a:r>
            <a:r>
              <a:rPr lang="en-US" sz="2800" b="1" dirty="0">
                <a:solidFill>
                  <a:schemeClr val="tx2"/>
                </a:solidFill>
                <a:latin typeface="Bookman Old Style"/>
                <a:cs typeface="Bookman Old Style"/>
              </a:rPr>
              <a:t>main types of historical sources: </a:t>
            </a:r>
          </a:p>
          <a:p>
            <a:pPr lvl="1" eaLnBrk="1" hangingPunct="1">
              <a:lnSpc>
                <a:spcPct val="80000"/>
              </a:lnSpc>
              <a:spcBef>
                <a:spcPct val="20000"/>
              </a:spcBef>
              <a:buClr>
                <a:schemeClr val="accent2"/>
              </a:buClr>
              <a:buFont typeface="Arial" charset="0"/>
              <a:buChar char="•"/>
            </a:pPr>
            <a:r>
              <a:rPr lang="en-US" sz="2400" b="1" dirty="0">
                <a:solidFill>
                  <a:schemeClr val="tx2"/>
                </a:solidFill>
                <a:latin typeface="Bookman Old Style"/>
                <a:cs typeface="Bookman Old Style"/>
              </a:rPr>
              <a:t>Primary Sources</a:t>
            </a:r>
            <a:r>
              <a:rPr lang="en-US" sz="2400" dirty="0">
                <a:solidFill>
                  <a:schemeClr val="tx2"/>
                </a:solidFill>
                <a:latin typeface="Bookman Old Style"/>
                <a:cs typeface="Bookman Old Style"/>
              </a:rPr>
              <a:t> and </a:t>
            </a:r>
            <a:r>
              <a:rPr lang="en-US" sz="2400" b="1" dirty="0">
                <a:solidFill>
                  <a:schemeClr val="tx2"/>
                </a:solidFill>
                <a:latin typeface="Bookman Old Style"/>
                <a:cs typeface="Bookman Old Style"/>
              </a:rPr>
              <a:t>Secondary Sources </a:t>
            </a:r>
            <a:endParaRPr lang="en-US" sz="2400" dirty="0">
              <a:solidFill>
                <a:schemeClr val="tx2"/>
              </a:solidFill>
              <a:latin typeface="Bookman Old Style"/>
              <a:cs typeface="Bookman Old Style"/>
            </a:endParaRPr>
          </a:p>
          <a:p>
            <a:pPr lvl="2" eaLnBrk="1" hangingPunct="1">
              <a:lnSpc>
                <a:spcPct val="80000"/>
              </a:lnSpc>
              <a:spcBef>
                <a:spcPct val="20000"/>
              </a:spcBef>
              <a:buClr>
                <a:srgbClr val="C32D2E"/>
              </a:buClr>
              <a:buFont typeface="Arial" charset="0"/>
              <a:buChar char="•"/>
            </a:pPr>
            <a:r>
              <a:rPr lang="en-US" sz="2000" b="1" dirty="0">
                <a:solidFill>
                  <a:srgbClr val="FF9933"/>
                </a:solidFill>
                <a:latin typeface="Bookman Old Style"/>
                <a:cs typeface="Bookman Old Style"/>
              </a:rPr>
              <a:t>Primary source</a:t>
            </a:r>
            <a:r>
              <a:rPr lang="en-US" sz="2000" b="1" dirty="0">
                <a:solidFill>
                  <a:schemeClr val="tx2"/>
                </a:solidFill>
                <a:latin typeface="Bookman Old Style"/>
                <a:cs typeface="Bookman Old Style"/>
              </a:rPr>
              <a:t> = something that originates from the past </a:t>
            </a:r>
          </a:p>
          <a:p>
            <a:pPr lvl="2" eaLnBrk="1" hangingPunct="1">
              <a:lnSpc>
                <a:spcPct val="80000"/>
              </a:lnSpc>
              <a:spcBef>
                <a:spcPct val="20000"/>
              </a:spcBef>
              <a:buClr>
                <a:srgbClr val="C32D2E"/>
              </a:buClr>
              <a:buFont typeface="Arial" charset="0"/>
              <a:buChar char="•"/>
            </a:pPr>
            <a:r>
              <a:rPr lang="en-US" sz="2000" b="1" dirty="0">
                <a:solidFill>
                  <a:srgbClr val="00CCFF"/>
                </a:solidFill>
                <a:latin typeface="Bookman Old Style"/>
                <a:cs typeface="Bookman Old Style"/>
              </a:rPr>
              <a:t>Secondary source</a:t>
            </a:r>
            <a:r>
              <a:rPr lang="en-US" sz="2000" b="1" dirty="0">
                <a:solidFill>
                  <a:schemeClr val="tx2"/>
                </a:solidFill>
                <a:latin typeface="Bookman Old Style"/>
                <a:cs typeface="Bookman Old Style"/>
              </a:rPr>
              <a:t> = something that has been written (or made) recently, about the past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 calcmode="lin" valueType="num">
                                      <p:cBhvr additive="base">
                                        <p:cTn id="34"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ea typeface="+mj-ea"/>
                <a:cs typeface="+mj-cs"/>
              </a:rPr>
              <a:t>What </a:t>
            </a:r>
            <a:r>
              <a:rPr lang="en-US" dirty="0">
                <a:solidFill>
                  <a:schemeClr val="tx2">
                    <a:satMod val="130000"/>
                  </a:schemeClr>
                </a:solidFill>
                <a:ea typeface="+mj-ea"/>
                <a:cs typeface="+mj-cs"/>
              </a:rPr>
              <a:t>can we infer about life at the time of the gold rush?</a:t>
            </a:r>
          </a:p>
        </p:txBody>
      </p:sp>
      <p:pic>
        <p:nvPicPr>
          <p:cNvPr id="4" name="Content Placeholder 3"/>
          <p:cNvPicPr>
            <a:picLocks noGrp="1" noChangeAspect="1"/>
          </p:cNvPicPr>
          <p:nvPr>
            <p:ph idx="1"/>
          </p:nvPr>
        </p:nvPicPr>
        <p:blipFill>
          <a:blip r:embed="rId3"/>
          <a:srcRect t="11990" b="11990"/>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Object 3"/>
          <p:cNvGraphicFramePr>
            <a:graphicFrameLocks noChangeAspect="1"/>
          </p:cNvGraphicFramePr>
          <p:nvPr>
            <p:extLst>
              <p:ext uri="{D42A27DB-BD31-4B8C-83A1-F6EECF244321}">
                <p14:modId xmlns:p14="http://schemas.microsoft.com/office/powerpoint/2010/main" val="4108447210"/>
              </p:ext>
            </p:extLst>
          </p:nvPr>
        </p:nvGraphicFramePr>
        <p:xfrm>
          <a:off x="762000" y="1524000"/>
          <a:ext cx="7315200" cy="4419600"/>
        </p:xfrm>
        <a:graphic>
          <a:graphicData uri="http://schemas.openxmlformats.org/presentationml/2006/ole">
            <mc:AlternateContent xmlns:mc="http://schemas.openxmlformats.org/markup-compatibility/2006">
              <mc:Choice xmlns:v="urn:schemas-microsoft-com:vml" Requires="v">
                <p:oleObj spid="_x0000_s18501" name="Document" r:id="rId5" imgW="6641856" imgH="3695564" progId="Word.Document.12">
                  <p:embed/>
                </p:oleObj>
              </mc:Choice>
              <mc:Fallback>
                <p:oleObj name="Document" r:id="rId5" imgW="6641856" imgH="3695564" progId="Word.Document.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524000"/>
                        <a:ext cx="7315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1981200" y="609600"/>
            <a:ext cx="5791200"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3600" dirty="0">
                <a:latin typeface="Bookman Old Style"/>
                <a:cs typeface="Bookman Old Style"/>
              </a:rPr>
              <a:t>Artifact Analysis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ea typeface="+mj-ea"/>
                <a:cs typeface="+mj-cs"/>
              </a:rPr>
              <a:t>Artifact Gallery Walk</a:t>
            </a:r>
            <a:endParaRPr lang="en-US" dirty="0">
              <a:solidFill>
                <a:schemeClr val="tx2">
                  <a:satMod val="130000"/>
                </a:schemeClr>
              </a:solidFill>
              <a:ea typeface="+mj-ea"/>
              <a:cs typeface="+mj-cs"/>
            </a:endParaRPr>
          </a:p>
        </p:txBody>
      </p:sp>
      <p:sp>
        <p:nvSpPr>
          <p:cNvPr id="3" name="Content Placeholder 2"/>
          <p:cNvSpPr>
            <a:spLocks noGrp="1"/>
          </p:cNvSpPr>
          <p:nvPr>
            <p:ph idx="1"/>
          </p:nvPr>
        </p:nvSpPr>
        <p:spPr/>
        <p:txBody>
          <a:bodyPr>
            <a:normAutofit/>
          </a:bodyPr>
          <a:lstStyle/>
          <a:p>
            <a:pPr marL="0" indent="0" fontAlgn="auto">
              <a:spcAft>
                <a:spcPts val="0"/>
              </a:spcAft>
              <a:buFontTx/>
              <a:buNone/>
              <a:defRPr/>
            </a:pPr>
            <a:r>
              <a:rPr lang="en-US" dirty="0" smtClean="0">
                <a:ea typeface="+mn-ea"/>
                <a:cs typeface="+mn-cs"/>
              </a:rPr>
              <a:t>By examining these artifacts, what can we infer about life at the time of the gold rush?</a:t>
            </a:r>
          </a:p>
          <a:p>
            <a:pPr marL="0" indent="0" fontAlgn="auto">
              <a:spcAft>
                <a:spcPts val="0"/>
              </a:spcAft>
              <a:buFontTx/>
              <a:buNone/>
              <a:defRPr/>
            </a:pPr>
            <a:endParaRPr lang="en-US" dirty="0">
              <a:ea typeface="+mn-ea"/>
              <a:cs typeface="+mn-cs"/>
            </a:endParaRPr>
          </a:p>
          <a:p>
            <a:pPr marL="0" indent="0" fontAlgn="auto">
              <a:spcAft>
                <a:spcPts val="0"/>
              </a:spcAft>
              <a:buFontTx/>
              <a:buNone/>
              <a:defRPr/>
            </a:pPr>
            <a:r>
              <a:rPr lang="en-US" dirty="0" smtClean="0">
                <a:ea typeface="+mn-ea"/>
                <a:cs typeface="+mn-cs"/>
              </a:rPr>
              <a:t>Directions:</a:t>
            </a:r>
          </a:p>
          <a:p>
            <a:pPr marL="457200" indent="-457200" fontAlgn="auto">
              <a:spcAft>
                <a:spcPts val="0"/>
              </a:spcAft>
              <a:buFont typeface="Wingdings 2"/>
              <a:buChar char=""/>
              <a:defRPr/>
            </a:pPr>
            <a:r>
              <a:rPr lang="en-US" dirty="0" smtClean="0">
                <a:ea typeface="+mn-ea"/>
                <a:cs typeface="+mn-cs"/>
              </a:rPr>
              <a:t>Start at one poster and examine the artifact with your group. Each group has a different colored pen.</a:t>
            </a:r>
          </a:p>
          <a:p>
            <a:pPr marL="457200" indent="-457200" fontAlgn="auto">
              <a:spcAft>
                <a:spcPts val="0"/>
              </a:spcAft>
              <a:buFont typeface="Wingdings 2"/>
              <a:buChar char=""/>
              <a:defRPr/>
            </a:pPr>
            <a:r>
              <a:rPr lang="en-US" dirty="0" smtClean="0">
                <a:ea typeface="+mn-ea"/>
                <a:cs typeface="+mn-cs"/>
              </a:rPr>
              <a:t>Talk to your partners and write your observations on the poster.</a:t>
            </a:r>
          </a:p>
          <a:p>
            <a:pPr marL="457200" indent="-457200" fontAlgn="auto">
              <a:spcAft>
                <a:spcPts val="0"/>
              </a:spcAft>
              <a:buFont typeface="Wingdings 2"/>
              <a:buChar char=""/>
              <a:defRPr/>
            </a:pPr>
            <a:r>
              <a:rPr lang="en-US" dirty="0" smtClean="0">
                <a:ea typeface="+mn-ea"/>
                <a:cs typeface="+mn-cs"/>
              </a:rPr>
              <a:t>When the teacher calls time, move clockwise to the next poster.</a:t>
            </a:r>
          </a:p>
          <a:p>
            <a:pPr marL="0" indent="0" fontAlgn="auto">
              <a:spcAft>
                <a:spcPts val="0"/>
              </a:spcAft>
              <a:buFontTx/>
              <a:buNone/>
              <a:defRPr/>
            </a:pPr>
            <a:r>
              <a:rPr lang="en-US" dirty="0" smtClean="0">
                <a:ea typeface="+mn-ea"/>
                <a:cs typeface="+mn-cs"/>
              </a:rPr>
              <a:t> </a:t>
            </a:r>
            <a:endParaRPr lang="en-US" dirty="0">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3313</TotalTime>
  <Words>600</Words>
  <Application>Microsoft Office PowerPoint</Application>
  <PresentationFormat>On-screen Show (4:3)</PresentationFormat>
  <Paragraphs>83</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Clarity</vt:lpstr>
      <vt:lpstr>Document</vt:lpstr>
      <vt:lpstr>PowerPoint Presentation</vt:lpstr>
      <vt:lpstr>Objectives</vt:lpstr>
      <vt:lpstr>PowerPoint Presentation</vt:lpstr>
      <vt:lpstr>PowerPoint Presentation</vt:lpstr>
      <vt:lpstr>PowerPoint Presentation</vt:lpstr>
      <vt:lpstr>PowerPoint Presentation</vt:lpstr>
      <vt:lpstr>What can we infer about life at the time of the gold rush?</vt:lpstr>
      <vt:lpstr>PowerPoint Presentation</vt:lpstr>
      <vt:lpstr>Artifact Gallery Walk</vt:lpstr>
      <vt:lpstr>PowerPoint Presentation</vt:lpstr>
      <vt:lpstr>PowerPoint Presentation</vt:lpstr>
      <vt:lpstr>PowerPoint Presentation</vt:lpstr>
      <vt:lpstr>Discussion: Getting Ready to Write…</vt:lpstr>
      <vt:lpstr>Tell your partners these three things:</vt:lpstr>
      <vt:lpstr>How did the discovery of Gold affect California?</vt:lpstr>
    </vt:vector>
  </TitlesOfParts>
  <Company>UC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motorres</dc:creator>
  <cp:lastModifiedBy>LAUSD</cp:lastModifiedBy>
  <cp:revision>235</cp:revision>
  <dcterms:created xsi:type="dcterms:W3CDTF">2008-05-23T22:45:10Z</dcterms:created>
  <dcterms:modified xsi:type="dcterms:W3CDTF">2015-01-20T16:42:52Z</dcterms:modified>
</cp:coreProperties>
</file>